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3" r:id="rId6"/>
    <p:sldId id="261" r:id="rId7"/>
    <p:sldId id="268" r:id="rId8"/>
    <p:sldId id="264" r:id="rId9"/>
    <p:sldId id="259" r:id="rId10"/>
    <p:sldId id="269" r:id="rId11"/>
    <p:sldId id="270" r:id="rId12"/>
    <p:sldId id="271" r:id="rId13"/>
    <p:sldId id="272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ED7D8-E437-4719-B9A0-E88CD1488EB3}" v="1" dt="2026-10-17T06:39:15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2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275ECE-D4AE-465A-96A2-6D98DB496CED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5836A364-1DC3-4FDC-B6B0-F258D7FB0554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Consultation and Approval</a:t>
          </a:r>
          <a:endParaRPr lang="en-US" sz="1800" dirty="0"/>
        </a:p>
      </dgm:t>
    </dgm:pt>
    <dgm:pt modelId="{A8B799F7-D934-4D27-B5D1-18BA3BBA6568}" type="parTrans" cxnId="{6CFBE933-6EF4-4399-BBCC-44CCE8968D03}">
      <dgm:prSet/>
      <dgm:spPr/>
      <dgm:t>
        <a:bodyPr/>
        <a:lstStyle/>
        <a:p>
          <a:endParaRPr lang="en-US"/>
        </a:p>
      </dgm:t>
    </dgm:pt>
    <dgm:pt modelId="{1BA06AA6-4B10-4F40-92EE-260FEAF9D71C}" type="sibTrans" cxnId="{6CFBE933-6EF4-4399-BBCC-44CCE8968D03}">
      <dgm:prSet/>
      <dgm:spPr/>
      <dgm:t>
        <a:bodyPr/>
        <a:lstStyle/>
        <a:p>
          <a:endParaRPr lang="en-US"/>
        </a:p>
      </dgm:t>
    </dgm:pt>
    <dgm:pt modelId="{FF172DBA-A9A6-4A8B-9E0F-AD94A57B091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Members have 7 working days for comment</a:t>
          </a:r>
        </a:p>
      </dgm:t>
    </dgm:pt>
    <dgm:pt modelId="{818313A4-52C6-44F3-BBF2-F5E128D29039}" type="parTrans" cxnId="{0A40BD08-ABA9-4203-BA93-120B1091133D}">
      <dgm:prSet/>
      <dgm:spPr/>
      <dgm:t>
        <a:bodyPr/>
        <a:lstStyle/>
        <a:p>
          <a:endParaRPr lang="en-US"/>
        </a:p>
      </dgm:t>
    </dgm:pt>
    <dgm:pt modelId="{4BE61E2C-5132-4407-9356-7BBB507284D7}" type="sibTrans" cxnId="{0A40BD08-ABA9-4203-BA93-120B1091133D}">
      <dgm:prSet/>
      <dgm:spPr/>
      <dgm:t>
        <a:bodyPr/>
        <a:lstStyle/>
        <a:p>
          <a:endParaRPr lang="en-US"/>
        </a:p>
      </dgm:t>
    </dgm:pt>
    <dgm:pt modelId="{A116AF85-061B-4856-A03A-FBB0A66E10D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Solidarity</a:t>
          </a:r>
          <a:endParaRPr lang="en-US" sz="1800" dirty="0"/>
        </a:p>
      </dgm:t>
    </dgm:pt>
    <dgm:pt modelId="{6F0F298E-F25D-4315-8FD0-BC0090D7F51D}" type="parTrans" cxnId="{8A57061A-E0DD-41FA-B327-37EB1BF6204E}">
      <dgm:prSet/>
      <dgm:spPr/>
      <dgm:t>
        <a:bodyPr/>
        <a:lstStyle/>
        <a:p>
          <a:endParaRPr lang="en-US"/>
        </a:p>
      </dgm:t>
    </dgm:pt>
    <dgm:pt modelId="{0A5C2BED-944C-4D22-9D18-E7070047E6C8}" type="sibTrans" cxnId="{8A57061A-E0DD-41FA-B327-37EB1BF6204E}">
      <dgm:prSet/>
      <dgm:spPr/>
      <dgm:t>
        <a:bodyPr/>
        <a:lstStyle/>
        <a:p>
          <a:endParaRPr lang="en-US"/>
        </a:p>
      </dgm:t>
    </dgm:pt>
    <dgm:pt modelId="{0C796338-B9BC-4E61-90B9-0DC26C64C64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Final position represented by all Members when representing the ISPCP</a:t>
          </a:r>
          <a:endParaRPr lang="en-US" sz="1200" dirty="0"/>
        </a:p>
      </dgm:t>
    </dgm:pt>
    <dgm:pt modelId="{94216CCE-A02B-4CEA-A197-4F16223FAC22}" type="parTrans" cxnId="{253BAC69-C87C-40AF-89B6-27A2D9B8C2C9}">
      <dgm:prSet/>
      <dgm:spPr/>
      <dgm:t>
        <a:bodyPr/>
        <a:lstStyle/>
        <a:p>
          <a:endParaRPr lang="en-US"/>
        </a:p>
      </dgm:t>
    </dgm:pt>
    <dgm:pt modelId="{C1415C34-FC41-46E8-B0F8-452F7DF393A0}" type="sibTrans" cxnId="{253BAC69-C87C-40AF-89B6-27A2D9B8C2C9}">
      <dgm:prSet/>
      <dgm:spPr/>
      <dgm:t>
        <a:bodyPr/>
        <a:lstStyle/>
        <a:p>
          <a:endParaRPr lang="en-US"/>
        </a:p>
      </dgm:t>
    </dgm:pt>
    <dgm:pt modelId="{7D03B987-C594-4053-BC76-A24EEC86E39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Drafting Team Leader Identified</a:t>
          </a:r>
        </a:p>
      </dgm:t>
    </dgm:pt>
    <dgm:pt modelId="{B3546843-C5FF-47C6-9190-04ABD5BCE340}" type="parTrans" cxnId="{90B28A42-AD09-4E86-8F90-25E417535AE3}">
      <dgm:prSet/>
      <dgm:spPr/>
      <dgm:t>
        <a:bodyPr/>
        <a:lstStyle/>
        <a:p>
          <a:endParaRPr lang="en-US"/>
        </a:p>
      </dgm:t>
    </dgm:pt>
    <dgm:pt modelId="{F4FE97D8-7D8D-4D50-993B-9A12B6A5CD61}" type="sibTrans" cxnId="{90B28A42-AD09-4E86-8F90-25E417535AE3}">
      <dgm:prSet/>
      <dgm:spPr/>
      <dgm:t>
        <a:bodyPr/>
        <a:lstStyle/>
        <a:p>
          <a:endParaRPr lang="en-US"/>
        </a:p>
      </dgm:t>
    </dgm:pt>
    <dgm:pt modelId="{FDA3AF38-5593-4EED-84F7-13BAE47A81FB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Develops draft position</a:t>
          </a:r>
          <a:endParaRPr lang="en-US" sz="1200" dirty="0"/>
        </a:p>
      </dgm:t>
    </dgm:pt>
    <dgm:pt modelId="{F112AB20-C71C-4FBA-9011-998CF63032A0}" type="parTrans" cxnId="{28174645-FA87-4727-9682-5D29AFDBF004}">
      <dgm:prSet/>
      <dgm:spPr/>
      <dgm:t>
        <a:bodyPr/>
        <a:lstStyle/>
        <a:p>
          <a:endParaRPr lang="en-US"/>
        </a:p>
      </dgm:t>
    </dgm:pt>
    <dgm:pt modelId="{0F2939CD-4DC2-4EF6-9ED3-4F78F977F253}" type="sibTrans" cxnId="{28174645-FA87-4727-9682-5D29AFDBF004}">
      <dgm:prSet/>
      <dgm:spPr/>
      <dgm:t>
        <a:bodyPr/>
        <a:lstStyle/>
        <a:p>
          <a:endParaRPr lang="en-US"/>
        </a:p>
      </dgm:t>
    </dgm:pt>
    <dgm:pt modelId="{878AE1F5-6D09-460A-85B6-E9EA8B1453F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Shepherds draft for consultation and approval</a:t>
          </a:r>
          <a:endParaRPr lang="en-US" sz="1200" dirty="0"/>
        </a:p>
      </dgm:t>
    </dgm:pt>
    <dgm:pt modelId="{83745FA6-39FD-497B-BD2B-3B3B31D4C47B}" type="parTrans" cxnId="{4BCC5B79-E651-4488-BD7D-9E96B1FD5409}">
      <dgm:prSet/>
      <dgm:spPr/>
      <dgm:t>
        <a:bodyPr/>
        <a:lstStyle/>
        <a:p>
          <a:endParaRPr lang="en-US"/>
        </a:p>
      </dgm:t>
    </dgm:pt>
    <dgm:pt modelId="{C1A1696A-6F11-46DB-BC32-FD2583CC6C59}" type="sibTrans" cxnId="{4BCC5B79-E651-4488-BD7D-9E96B1FD5409}">
      <dgm:prSet/>
      <dgm:spPr/>
      <dgm:t>
        <a:bodyPr/>
        <a:lstStyle/>
        <a:p>
          <a:endParaRPr lang="en-US"/>
        </a:p>
      </dgm:t>
    </dgm:pt>
    <dgm:pt modelId="{DEC08B73-4B60-4588-ACCE-C1235B0F63A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If no comment, deemed approved</a:t>
          </a:r>
          <a:endParaRPr lang="en-US" sz="1200" dirty="0"/>
        </a:p>
      </dgm:t>
    </dgm:pt>
    <dgm:pt modelId="{897C259E-9A94-4016-B751-E7583CF42EE0}" type="parTrans" cxnId="{268E5F93-A77B-4932-B6DC-5385047EE501}">
      <dgm:prSet/>
      <dgm:spPr/>
      <dgm:t>
        <a:bodyPr/>
        <a:lstStyle/>
        <a:p>
          <a:endParaRPr lang="en-US"/>
        </a:p>
      </dgm:t>
    </dgm:pt>
    <dgm:pt modelId="{6ECC84C4-9AB0-46AC-A781-D06E3F6FB94B}" type="sibTrans" cxnId="{268E5F93-A77B-4932-B6DC-5385047EE501}">
      <dgm:prSet/>
      <dgm:spPr/>
      <dgm:t>
        <a:bodyPr/>
        <a:lstStyle/>
        <a:p>
          <a:endParaRPr lang="en-US"/>
        </a:p>
      </dgm:t>
    </dgm:pt>
    <dgm:pt modelId="{C5B9742D-1C96-45B2-B70C-DE53AF8CE62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Final position determined by consensus</a:t>
          </a:r>
          <a:endParaRPr lang="en-US" sz="1200" dirty="0"/>
        </a:p>
      </dgm:t>
    </dgm:pt>
    <dgm:pt modelId="{EEC7F21C-E564-4666-B59A-589AD04C0662}" type="parTrans" cxnId="{9BEE29FF-D3AD-4E86-A093-3D02240F357B}">
      <dgm:prSet/>
      <dgm:spPr/>
      <dgm:t>
        <a:bodyPr/>
        <a:lstStyle/>
        <a:p>
          <a:endParaRPr lang="en-US"/>
        </a:p>
      </dgm:t>
    </dgm:pt>
    <dgm:pt modelId="{A303A512-F786-46ED-92EA-B4894334F5AE}" type="sibTrans" cxnId="{9BEE29FF-D3AD-4E86-A093-3D02240F357B}">
      <dgm:prSet/>
      <dgm:spPr/>
      <dgm:t>
        <a:bodyPr/>
        <a:lstStyle/>
        <a:p>
          <a:endParaRPr lang="en-US"/>
        </a:p>
      </dgm:t>
    </dgm:pt>
    <dgm:pt modelId="{34AE3282-9A59-499E-B304-89E329FE24E8}" type="pres">
      <dgm:prSet presAssocID="{96275ECE-D4AE-465A-96A2-6D98DB496CED}" presName="root" presStyleCnt="0">
        <dgm:presLayoutVars>
          <dgm:dir/>
          <dgm:resizeHandles val="exact"/>
        </dgm:presLayoutVars>
      </dgm:prSet>
      <dgm:spPr/>
    </dgm:pt>
    <dgm:pt modelId="{F498B8FA-8F64-42BE-B383-98C1CA522725}" type="pres">
      <dgm:prSet presAssocID="{7D03B987-C594-4053-BC76-A24EEC86E39E}" presName="compNode" presStyleCnt="0"/>
      <dgm:spPr/>
    </dgm:pt>
    <dgm:pt modelId="{375E5BF5-CB4E-487E-8613-61EA315D8E2D}" type="pres">
      <dgm:prSet presAssocID="{7D03B987-C594-4053-BC76-A24EEC86E39E}" presName="bgRect" presStyleLbl="bgShp" presStyleIdx="0" presStyleCnt="3"/>
      <dgm:spPr/>
    </dgm:pt>
    <dgm:pt modelId="{64DFC9B6-CE37-4895-A90D-2EA4038260F2}" type="pres">
      <dgm:prSet presAssocID="{7D03B987-C594-4053-BC76-A24EEC86E39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F73D5AB-ABA3-43FA-A9BF-F4A405A58682}" type="pres">
      <dgm:prSet presAssocID="{7D03B987-C594-4053-BC76-A24EEC86E39E}" presName="spaceRect" presStyleCnt="0"/>
      <dgm:spPr/>
    </dgm:pt>
    <dgm:pt modelId="{83C59DB2-9537-4AAA-AB08-AEB257D5C408}" type="pres">
      <dgm:prSet presAssocID="{7D03B987-C594-4053-BC76-A24EEC86E39E}" presName="parTx" presStyleLbl="revTx" presStyleIdx="0" presStyleCnt="6">
        <dgm:presLayoutVars>
          <dgm:chMax val="0"/>
          <dgm:chPref val="0"/>
        </dgm:presLayoutVars>
      </dgm:prSet>
      <dgm:spPr/>
    </dgm:pt>
    <dgm:pt modelId="{A3928EC0-BA69-4816-9384-E2A379BB031F}" type="pres">
      <dgm:prSet presAssocID="{7D03B987-C594-4053-BC76-A24EEC86E39E}" presName="desTx" presStyleLbl="revTx" presStyleIdx="1" presStyleCnt="6">
        <dgm:presLayoutVars/>
      </dgm:prSet>
      <dgm:spPr/>
    </dgm:pt>
    <dgm:pt modelId="{9B720797-C80C-4817-8A72-D9D855790CDA}" type="pres">
      <dgm:prSet presAssocID="{F4FE97D8-7D8D-4D50-993B-9A12B6A5CD61}" presName="sibTrans" presStyleCnt="0"/>
      <dgm:spPr/>
    </dgm:pt>
    <dgm:pt modelId="{65CFEB2D-7DE6-4CF3-B536-FE330BE6FC3E}" type="pres">
      <dgm:prSet presAssocID="{5836A364-1DC3-4FDC-B6B0-F258D7FB0554}" presName="compNode" presStyleCnt="0"/>
      <dgm:spPr/>
    </dgm:pt>
    <dgm:pt modelId="{C398D391-0DC1-41D3-A6CA-2512CCE4CD54}" type="pres">
      <dgm:prSet presAssocID="{5836A364-1DC3-4FDC-B6B0-F258D7FB0554}" presName="bgRect" presStyleLbl="bgShp" presStyleIdx="1" presStyleCnt="3"/>
      <dgm:spPr/>
    </dgm:pt>
    <dgm:pt modelId="{C3BE2A19-FE00-4F0D-8A92-CC693E47E641}" type="pres">
      <dgm:prSet presAssocID="{5836A364-1DC3-4FDC-B6B0-F258D7FB05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B115273C-B16C-4C98-94F5-7DB87A1B1767}" type="pres">
      <dgm:prSet presAssocID="{5836A364-1DC3-4FDC-B6B0-F258D7FB0554}" presName="spaceRect" presStyleCnt="0"/>
      <dgm:spPr/>
    </dgm:pt>
    <dgm:pt modelId="{FC47FAAD-305F-4D8E-B77C-49749CED4C16}" type="pres">
      <dgm:prSet presAssocID="{5836A364-1DC3-4FDC-B6B0-F258D7FB0554}" presName="parTx" presStyleLbl="revTx" presStyleIdx="2" presStyleCnt="6">
        <dgm:presLayoutVars>
          <dgm:chMax val="0"/>
          <dgm:chPref val="0"/>
        </dgm:presLayoutVars>
      </dgm:prSet>
      <dgm:spPr/>
    </dgm:pt>
    <dgm:pt modelId="{9E0DB82B-70D6-434E-882F-9010AD9181FF}" type="pres">
      <dgm:prSet presAssocID="{5836A364-1DC3-4FDC-B6B0-F258D7FB0554}" presName="desTx" presStyleLbl="revTx" presStyleIdx="3" presStyleCnt="6">
        <dgm:presLayoutVars/>
      </dgm:prSet>
      <dgm:spPr/>
    </dgm:pt>
    <dgm:pt modelId="{E94DB42F-EA63-4BE6-AE18-F2974B85DAD0}" type="pres">
      <dgm:prSet presAssocID="{1BA06AA6-4B10-4F40-92EE-260FEAF9D71C}" presName="sibTrans" presStyleCnt="0"/>
      <dgm:spPr/>
    </dgm:pt>
    <dgm:pt modelId="{6F9F7E40-BF98-4C60-9DDB-84C8517A2CCF}" type="pres">
      <dgm:prSet presAssocID="{A116AF85-061B-4856-A03A-FBB0A66E10D9}" presName="compNode" presStyleCnt="0"/>
      <dgm:spPr/>
    </dgm:pt>
    <dgm:pt modelId="{052B760B-FCF6-4F6E-BD1B-727E389CDB1C}" type="pres">
      <dgm:prSet presAssocID="{A116AF85-061B-4856-A03A-FBB0A66E10D9}" presName="bgRect" presStyleLbl="bgShp" presStyleIdx="2" presStyleCnt="3"/>
      <dgm:spPr/>
    </dgm:pt>
    <dgm:pt modelId="{13BCB04E-009F-4C05-AA6E-260F06BB04B7}" type="pres">
      <dgm:prSet presAssocID="{A116AF85-061B-4856-A03A-FBB0A66E10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F82FCD2-59BB-4C11-A18B-F9B920078F83}" type="pres">
      <dgm:prSet presAssocID="{A116AF85-061B-4856-A03A-FBB0A66E10D9}" presName="spaceRect" presStyleCnt="0"/>
      <dgm:spPr/>
    </dgm:pt>
    <dgm:pt modelId="{F6064140-8614-4018-B95A-68FB8C184FCE}" type="pres">
      <dgm:prSet presAssocID="{A116AF85-061B-4856-A03A-FBB0A66E10D9}" presName="parTx" presStyleLbl="revTx" presStyleIdx="4" presStyleCnt="6">
        <dgm:presLayoutVars>
          <dgm:chMax val="0"/>
          <dgm:chPref val="0"/>
        </dgm:presLayoutVars>
      </dgm:prSet>
      <dgm:spPr/>
    </dgm:pt>
    <dgm:pt modelId="{85B5745E-C716-4E7D-B923-2E7AE8AB226E}" type="pres">
      <dgm:prSet presAssocID="{A116AF85-061B-4856-A03A-FBB0A66E10D9}" presName="desTx" presStyleLbl="revTx" presStyleIdx="5" presStyleCnt="6">
        <dgm:presLayoutVars/>
      </dgm:prSet>
      <dgm:spPr/>
    </dgm:pt>
  </dgm:ptLst>
  <dgm:cxnLst>
    <dgm:cxn modelId="{0A40BD08-ABA9-4203-BA93-120B1091133D}" srcId="{5836A364-1DC3-4FDC-B6B0-F258D7FB0554}" destId="{FF172DBA-A9A6-4A8B-9E0F-AD94A57B0918}" srcOrd="0" destOrd="0" parTransId="{818313A4-52C6-44F3-BBF2-F5E128D29039}" sibTransId="{4BE61E2C-5132-4407-9356-7BBB507284D7}"/>
    <dgm:cxn modelId="{21E9FA12-A8C6-4303-95FF-3D664FEB644C}" type="presOf" srcId="{FDA3AF38-5593-4EED-84F7-13BAE47A81FB}" destId="{A3928EC0-BA69-4816-9384-E2A379BB031F}" srcOrd="0" destOrd="0" presId="urn:microsoft.com/office/officeart/2018/2/layout/IconVerticalSolidList"/>
    <dgm:cxn modelId="{8A57061A-E0DD-41FA-B327-37EB1BF6204E}" srcId="{96275ECE-D4AE-465A-96A2-6D98DB496CED}" destId="{A116AF85-061B-4856-A03A-FBB0A66E10D9}" srcOrd="2" destOrd="0" parTransId="{6F0F298E-F25D-4315-8FD0-BC0090D7F51D}" sibTransId="{0A5C2BED-944C-4D22-9D18-E7070047E6C8}"/>
    <dgm:cxn modelId="{3AEED81C-227E-4C66-B5FF-9D517EEBC023}" type="presOf" srcId="{96275ECE-D4AE-465A-96A2-6D98DB496CED}" destId="{34AE3282-9A59-499E-B304-89E329FE24E8}" srcOrd="0" destOrd="0" presId="urn:microsoft.com/office/officeart/2018/2/layout/IconVerticalSolidList"/>
    <dgm:cxn modelId="{6CFBE933-6EF4-4399-BBCC-44CCE8968D03}" srcId="{96275ECE-D4AE-465A-96A2-6D98DB496CED}" destId="{5836A364-1DC3-4FDC-B6B0-F258D7FB0554}" srcOrd="1" destOrd="0" parTransId="{A8B799F7-D934-4D27-B5D1-18BA3BBA6568}" sibTransId="{1BA06AA6-4B10-4F40-92EE-260FEAF9D71C}"/>
    <dgm:cxn modelId="{E8CFC239-176E-409D-AEE8-011F23A11309}" type="presOf" srcId="{A116AF85-061B-4856-A03A-FBB0A66E10D9}" destId="{F6064140-8614-4018-B95A-68FB8C184FCE}" srcOrd="0" destOrd="0" presId="urn:microsoft.com/office/officeart/2018/2/layout/IconVerticalSolidList"/>
    <dgm:cxn modelId="{90B28A42-AD09-4E86-8F90-25E417535AE3}" srcId="{96275ECE-D4AE-465A-96A2-6D98DB496CED}" destId="{7D03B987-C594-4053-BC76-A24EEC86E39E}" srcOrd="0" destOrd="0" parTransId="{B3546843-C5FF-47C6-9190-04ABD5BCE340}" sibTransId="{F4FE97D8-7D8D-4D50-993B-9A12B6A5CD61}"/>
    <dgm:cxn modelId="{28174645-FA87-4727-9682-5D29AFDBF004}" srcId="{7D03B987-C594-4053-BC76-A24EEC86E39E}" destId="{FDA3AF38-5593-4EED-84F7-13BAE47A81FB}" srcOrd="0" destOrd="0" parTransId="{F112AB20-C71C-4FBA-9011-998CF63032A0}" sibTransId="{0F2939CD-4DC2-4EF6-9ED3-4F78F977F253}"/>
    <dgm:cxn modelId="{63FF285D-A969-4A22-BD65-EDAD1793579D}" type="presOf" srcId="{0C796338-B9BC-4E61-90B9-0DC26C64C649}" destId="{85B5745E-C716-4E7D-B923-2E7AE8AB226E}" srcOrd="0" destOrd="0" presId="urn:microsoft.com/office/officeart/2018/2/layout/IconVerticalSolidList"/>
    <dgm:cxn modelId="{253BAC69-C87C-40AF-89B6-27A2D9B8C2C9}" srcId="{A116AF85-061B-4856-A03A-FBB0A66E10D9}" destId="{0C796338-B9BC-4E61-90B9-0DC26C64C649}" srcOrd="0" destOrd="0" parTransId="{94216CCE-A02B-4CEA-A197-4F16223FAC22}" sibTransId="{C1415C34-FC41-46E8-B0F8-452F7DF393A0}"/>
    <dgm:cxn modelId="{57792675-6F48-4C9B-9A43-0D399F72DEBF}" type="presOf" srcId="{FF172DBA-A9A6-4A8B-9E0F-AD94A57B0918}" destId="{9E0DB82B-70D6-434E-882F-9010AD9181FF}" srcOrd="0" destOrd="0" presId="urn:microsoft.com/office/officeart/2018/2/layout/IconVerticalSolidList"/>
    <dgm:cxn modelId="{4BCC5B79-E651-4488-BD7D-9E96B1FD5409}" srcId="{7D03B987-C594-4053-BC76-A24EEC86E39E}" destId="{878AE1F5-6D09-460A-85B6-E9EA8B1453F1}" srcOrd="1" destOrd="0" parTransId="{83745FA6-39FD-497B-BD2B-3B3B31D4C47B}" sibTransId="{C1A1696A-6F11-46DB-BC32-FD2583CC6C59}"/>
    <dgm:cxn modelId="{D1B9347E-DE2F-4027-9378-897EA0EACB09}" type="presOf" srcId="{DEC08B73-4B60-4588-ACCE-C1235B0F63A7}" destId="{9E0DB82B-70D6-434E-882F-9010AD9181FF}" srcOrd="0" destOrd="2" presId="urn:microsoft.com/office/officeart/2018/2/layout/IconVerticalSolidList"/>
    <dgm:cxn modelId="{9EC61482-F884-42F9-A72B-9BCF9CB3C30B}" type="presOf" srcId="{7D03B987-C594-4053-BC76-A24EEC86E39E}" destId="{83C59DB2-9537-4AAA-AB08-AEB257D5C408}" srcOrd="0" destOrd="0" presId="urn:microsoft.com/office/officeart/2018/2/layout/IconVerticalSolidList"/>
    <dgm:cxn modelId="{30DFD191-4C3C-4C6E-8E1C-2494138C1C72}" type="presOf" srcId="{C5B9742D-1C96-45B2-B70C-DE53AF8CE628}" destId="{9E0DB82B-70D6-434E-882F-9010AD9181FF}" srcOrd="0" destOrd="1" presId="urn:microsoft.com/office/officeart/2018/2/layout/IconVerticalSolidList"/>
    <dgm:cxn modelId="{268E5F93-A77B-4932-B6DC-5385047EE501}" srcId="{5836A364-1DC3-4FDC-B6B0-F258D7FB0554}" destId="{DEC08B73-4B60-4588-ACCE-C1235B0F63A7}" srcOrd="2" destOrd="0" parTransId="{897C259E-9A94-4016-B751-E7583CF42EE0}" sibTransId="{6ECC84C4-9AB0-46AC-A781-D06E3F6FB94B}"/>
    <dgm:cxn modelId="{BBF1089A-9E6E-45D9-8AD3-E6446384EB1F}" type="presOf" srcId="{878AE1F5-6D09-460A-85B6-E9EA8B1453F1}" destId="{A3928EC0-BA69-4816-9384-E2A379BB031F}" srcOrd="0" destOrd="1" presId="urn:microsoft.com/office/officeart/2018/2/layout/IconVerticalSolidList"/>
    <dgm:cxn modelId="{738BB39D-1056-4E4B-9EE9-12872C1C664B}" type="presOf" srcId="{5836A364-1DC3-4FDC-B6B0-F258D7FB0554}" destId="{FC47FAAD-305F-4D8E-B77C-49749CED4C16}" srcOrd="0" destOrd="0" presId="urn:microsoft.com/office/officeart/2018/2/layout/IconVerticalSolidList"/>
    <dgm:cxn modelId="{9BEE29FF-D3AD-4E86-A093-3D02240F357B}" srcId="{5836A364-1DC3-4FDC-B6B0-F258D7FB0554}" destId="{C5B9742D-1C96-45B2-B70C-DE53AF8CE628}" srcOrd="1" destOrd="0" parTransId="{EEC7F21C-E564-4666-B59A-589AD04C0662}" sibTransId="{A303A512-F786-46ED-92EA-B4894334F5AE}"/>
    <dgm:cxn modelId="{8FA0A1B6-2972-418A-AB3C-3CE20EBA85AC}" type="presParOf" srcId="{34AE3282-9A59-499E-B304-89E329FE24E8}" destId="{F498B8FA-8F64-42BE-B383-98C1CA522725}" srcOrd="0" destOrd="0" presId="urn:microsoft.com/office/officeart/2018/2/layout/IconVerticalSolidList"/>
    <dgm:cxn modelId="{CDDC7089-C62B-4831-BACC-EF50260FAE86}" type="presParOf" srcId="{F498B8FA-8F64-42BE-B383-98C1CA522725}" destId="{375E5BF5-CB4E-487E-8613-61EA315D8E2D}" srcOrd="0" destOrd="0" presId="urn:microsoft.com/office/officeart/2018/2/layout/IconVerticalSolidList"/>
    <dgm:cxn modelId="{47AF4180-5F1D-4CE9-BA15-5BE110DCCBFE}" type="presParOf" srcId="{F498B8FA-8F64-42BE-B383-98C1CA522725}" destId="{64DFC9B6-CE37-4895-A90D-2EA4038260F2}" srcOrd="1" destOrd="0" presId="urn:microsoft.com/office/officeart/2018/2/layout/IconVerticalSolidList"/>
    <dgm:cxn modelId="{E08AA63C-00BC-4547-98F7-C5046A217128}" type="presParOf" srcId="{F498B8FA-8F64-42BE-B383-98C1CA522725}" destId="{0F73D5AB-ABA3-43FA-A9BF-F4A405A58682}" srcOrd="2" destOrd="0" presId="urn:microsoft.com/office/officeart/2018/2/layout/IconVerticalSolidList"/>
    <dgm:cxn modelId="{5B6381EE-9790-416F-8441-23360E908613}" type="presParOf" srcId="{F498B8FA-8F64-42BE-B383-98C1CA522725}" destId="{83C59DB2-9537-4AAA-AB08-AEB257D5C408}" srcOrd="3" destOrd="0" presId="urn:microsoft.com/office/officeart/2018/2/layout/IconVerticalSolidList"/>
    <dgm:cxn modelId="{74DCD9CD-D3C6-4C2F-8355-CA60C95D4787}" type="presParOf" srcId="{F498B8FA-8F64-42BE-B383-98C1CA522725}" destId="{A3928EC0-BA69-4816-9384-E2A379BB031F}" srcOrd="4" destOrd="0" presId="urn:microsoft.com/office/officeart/2018/2/layout/IconVerticalSolidList"/>
    <dgm:cxn modelId="{B5FCB92A-A848-4F91-BF29-210E8C7C9A3F}" type="presParOf" srcId="{34AE3282-9A59-499E-B304-89E329FE24E8}" destId="{9B720797-C80C-4817-8A72-D9D855790CDA}" srcOrd="1" destOrd="0" presId="urn:microsoft.com/office/officeart/2018/2/layout/IconVerticalSolidList"/>
    <dgm:cxn modelId="{7F14F0B8-19DB-467E-8BFC-2462133A35A4}" type="presParOf" srcId="{34AE3282-9A59-499E-B304-89E329FE24E8}" destId="{65CFEB2D-7DE6-4CF3-B536-FE330BE6FC3E}" srcOrd="2" destOrd="0" presId="urn:microsoft.com/office/officeart/2018/2/layout/IconVerticalSolidList"/>
    <dgm:cxn modelId="{BDB7AA1A-B2A1-4BF7-830B-B5107B438AB3}" type="presParOf" srcId="{65CFEB2D-7DE6-4CF3-B536-FE330BE6FC3E}" destId="{C398D391-0DC1-41D3-A6CA-2512CCE4CD54}" srcOrd="0" destOrd="0" presId="urn:microsoft.com/office/officeart/2018/2/layout/IconVerticalSolidList"/>
    <dgm:cxn modelId="{1056B899-9D07-4376-876F-DE69A693ACAE}" type="presParOf" srcId="{65CFEB2D-7DE6-4CF3-B536-FE330BE6FC3E}" destId="{C3BE2A19-FE00-4F0D-8A92-CC693E47E641}" srcOrd="1" destOrd="0" presId="urn:microsoft.com/office/officeart/2018/2/layout/IconVerticalSolidList"/>
    <dgm:cxn modelId="{DE4BD581-D274-495F-A811-EFB0410F34CF}" type="presParOf" srcId="{65CFEB2D-7DE6-4CF3-B536-FE330BE6FC3E}" destId="{B115273C-B16C-4C98-94F5-7DB87A1B1767}" srcOrd="2" destOrd="0" presId="urn:microsoft.com/office/officeart/2018/2/layout/IconVerticalSolidList"/>
    <dgm:cxn modelId="{D64ACCDE-01AE-470F-BFE5-94CB4335E0FC}" type="presParOf" srcId="{65CFEB2D-7DE6-4CF3-B536-FE330BE6FC3E}" destId="{FC47FAAD-305F-4D8E-B77C-49749CED4C16}" srcOrd="3" destOrd="0" presId="urn:microsoft.com/office/officeart/2018/2/layout/IconVerticalSolidList"/>
    <dgm:cxn modelId="{3F679FE1-1714-413F-839C-FD6CB33FAE67}" type="presParOf" srcId="{65CFEB2D-7DE6-4CF3-B536-FE330BE6FC3E}" destId="{9E0DB82B-70D6-434E-882F-9010AD9181FF}" srcOrd="4" destOrd="0" presId="urn:microsoft.com/office/officeart/2018/2/layout/IconVerticalSolidList"/>
    <dgm:cxn modelId="{CB72685C-6CAD-43CA-9239-5F3FAA2A6D5A}" type="presParOf" srcId="{34AE3282-9A59-499E-B304-89E329FE24E8}" destId="{E94DB42F-EA63-4BE6-AE18-F2974B85DAD0}" srcOrd="3" destOrd="0" presId="urn:microsoft.com/office/officeart/2018/2/layout/IconVerticalSolidList"/>
    <dgm:cxn modelId="{41FEB632-782D-4943-843F-E8C1A610982E}" type="presParOf" srcId="{34AE3282-9A59-499E-B304-89E329FE24E8}" destId="{6F9F7E40-BF98-4C60-9DDB-84C8517A2CCF}" srcOrd="4" destOrd="0" presId="urn:microsoft.com/office/officeart/2018/2/layout/IconVerticalSolidList"/>
    <dgm:cxn modelId="{DDA3C7D2-F930-40A2-968C-1562C453D35A}" type="presParOf" srcId="{6F9F7E40-BF98-4C60-9DDB-84C8517A2CCF}" destId="{052B760B-FCF6-4F6E-BD1B-727E389CDB1C}" srcOrd="0" destOrd="0" presId="urn:microsoft.com/office/officeart/2018/2/layout/IconVerticalSolidList"/>
    <dgm:cxn modelId="{773FBEDD-CD1B-45BD-A096-9C9D0003CF03}" type="presParOf" srcId="{6F9F7E40-BF98-4C60-9DDB-84C8517A2CCF}" destId="{13BCB04E-009F-4C05-AA6E-260F06BB04B7}" srcOrd="1" destOrd="0" presId="urn:microsoft.com/office/officeart/2018/2/layout/IconVerticalSolidList"/>
    <dgm:cxn modelId="{24EC3C92-4B2B-47C1-A74B-5EE2364B38EC}" type="presParOf" srcId="{6F9F7E40-BF98-4C60-9DDB-84C8517A2CCF}" destId="{7F82FCD2-59BB-4C11-A18B-F9B920078F83}" srcOrd="2" destOrd="0" presId="urn:microsoft.com/office/officeart/2018/2/layout/IconVerticalSolidList"/>
    <dgm:cxn modelId="{D63A7B9F-CAC6-4B82-91B3-25F84169DFD1}" type="presParOf" srcId="{6F9F7E40-BF98-4C60-9DDB-84C8517A2CCF}" destId="{F6064140-8614-4018-B95A-68FB8C184FCE}" srcOrd="3" destOrd="0" presId="urn:microsoft.com/office/officeart/2018/2/layout/IconVerticalSolidList"/>
    <dgm:cxn modelId="{1BE8A800-1818-4FE3-9731-AF570B52C1F0}" type="presParOf" srcId="{6F9F7E40-BF98-4C60-9DDB-84C8517A2CCF}" destId="{85B5745E-C716-4E7D-B923-2E7AE8AB226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E5BF5-CB4E-487E-8613-61EA315D8E2D}">
      <dsp:nvSpPr>
        <dsp:cNvPr id="0" name=""/>
        <dsp:cNvSpPr/>
      </dsp:nvSpPr>
      <dsp:spPr>
        <a:xfrm>
          <a:off x="0" y="2309"/>
          <a:ext cx="6586489" cy="1080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FC9B6-CE37-4895-A90D-2EA4038260F2}">
      <dsp:nvSpPr>
        <dsp:cNvPr id="0" name=""/>
        <dsp:cNvSpPr/>
      </dsp:nvSpPr>
      <dsp:spPr>
        <a:xfrm>
          <a:off x="326769" y="245361"/>
          <a:ext cx="594125" cy="594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C59DB2-9537-4AAA-AB08-AEB257D5C408}">
      <dsp:nvSpPr>
        <dsp:cNvPr id="0" name=""/>
        <dsp:cNvSpPr/>
      </dsp:nvSpPr>
      <dsp:spPr>
        <a:xfrm>
          <a:off x="1247663" y="2309"/>
          <a:ext cx="2963920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Drafting Team Leader Identified</a:t>
          </a:r>
        </a:p>
      </dsp:txBody>
      <dsp:txXfrm>
        <a:off x="1247663" y="2309"/>
        <a:ext cx="2963920" cy="1080228"/>
      </dsp:txXfrm>
    </dsp:sp>
    <dsp:sp modelId="{A3928EC0-BA69-4816-9384-E2A379BB031F}">
      <dsp:nvSpPr>
        <dsp:cNvPr id="0" name=""/>
        <dsp:cNvSpPr/>
      </dsp:nvSpPr>
      <dsp:spPr>
        <a:xfrm>
          <a:off x="4211583" y="2309"/>
          <a:ext cx="2373685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Develops draft position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Shepherds draft for consultation and approval</a:t>
          </a:r>
          <a:endParaRPr lang="en-US" sz="1200" kern="1200" dirty="0"/>
        </a:p>
      </dsp:txBody>
      <dsp:txXfrm>
        <a:off x="4211583" y="2309"/>
        <a:ext cx="2373685" cy="1080228"/>
      </dsp:txXfrm>
    </dsp:sp>
    <dsp:sp modelId="{C398D391-0DC1-41D3-A6CA-2512CCE4CD54}">
      <dsp:nvSpPr>
        <dsp:cNvPr id="0" name=""/>
        <dsp:cNvSpPr/>
      </dsp:nvSpPr>
      <dsp:spPr>
        <a:xfrm>
          <a:off x="0" y="1352595"/>
          <a:ext cx="6586489" cy="1080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E2A19-FE00-4F0D-8A92-CC693E47E641}">
      <dsp:nvSpPr>
        <dsp:cNvPr id="0" name=""/>
        <dsp:cNvSpPr/>
      </dsp:nvSpPr>
      <dsp:spPr>
        <a:xfrm>
          <a:off x="326769" y="1595646"/>
          <a:ext cx="594125" cy="594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7FAAD-305F-4D8E-B77C-49749CED4C16}">
      <dsp:nvSpPr>
        <dsp:cNvPr id="0" name=""/>
        <dsp:cNvSpPr/>
      </dsp:nvSpPr>
      <dsp:spPr>
        <a:xfrm>
          <a:off x="1247663" y="1352595"/>
          <a:ext cx="2963920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Consultation and Approval</a:t>
          </a:r>
          <a:endParaRPr lang="en-US" sz="1800" kern="1200" dirty="0"/>
        </a:p>
      </dsp:txBody>
      <dsp:txXfrm>
        <a:off x="1247663" y="1352595"/>
        <a:ext cx="2963920" cy="1080228"/>
      </dsp:txXfrm>
    </dsp:sp>
    <dsp:sp modelId="{9E0DB82B-70D6-434E-882F-9010AD9181FF}">
      <dsp:nvSpPr>
        <dsp:cNvPr id="0" name=""/>
        <dsp:cNvSpPr/>
      </dsp:nvSpPr>
      <dsp:spPr>
        <a:xfrm>
          <a:off x="4211583" y="1352595"/>
          <a:ext cx="2373685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Members have 7 working days for comment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Final position determined by consensus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If no comment, deemed approved</a:t>
          </a:r>
          <a:endParaRPr lang="en-US" sz="1200" kern="1200" dirty="0"/>
        </a:p>
      </dsp:txBody>
      <dsp:txXfrm>
        <a:off x="4211583" y="1352595"/>
        <a:ext cx="2373685" cy="1080228"/>
      </dsp:txXfrm>
    </dsp:sp>
    <dsp:sp modelId="{052B760B-FCF6-4F6E-BD1B-727E389CDB1C}">
      <dsp:nvSpPr>
        <dsp:cNvPr id="0" name=""/>
        <dsp:cNvSpPr/>
      </dsp:nvSpPr>
      <dsp:spPr>
        <a:xfrm>
          <a:off x="0" y="2702880"/>
          <a:ext cx="6586489" cy="10802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CB04E-009F-4C05-AA6E-260F06BB04B7}">
      <dsp:nvSpPr>
        <dsp:cNvPr id="0" name=""/>
        <dsp:cNvSpPr/>
      </dsp:nvSpPr>
      <dsp:spPr>
        <a:xfrm>
          <a:off x="326769" y="2945932"/>
          <a:ext cx="594125" cy="594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64140-8614-4018-B95A-68FB8C184FCE}">
      <dsp:nvSpPr>
        <dsp:cNvPr id="0" name=""/>
        <dsp:cNvSpPr/>
      </dsp:nvSpPr>
      <dsp:spPr>
        <a:xfrm>
          <a:off x="1247663" y="2702880"/>
          <a:ext cx="2963920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Solidarity</a:t>
          </a:r>
          <a:endParaRPr lang="en-US" sz="1800" kern="1200" dirty="0"/>
        </a:p>
      </dsp:txBody>
      <dsp:txXfrm>
        <a:off x="1247663" y="2702880"/>
        <a:ext cx="2963920" cy="1080228"/>
      </dsp:txXfrm>
    </dsp:sp>
    <dsp:sp modelId="{85B5745E-C716-4E7D-B923-2E7AE8AB226E}">
      <dsp:nvSpPr>
        <dsp:cNvPr id="0" name=""/>
        <dsp:cNvSpPr/>
      </dsp:nvSpPr>
      <dsp:spPr>
        <a:xfrm>
          <a:off x="4211583" y="2702880"/>
          <a:ext cx="2373685" cy="1080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24" tIns="114324" rIns="114324" bIns="1143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Final position represented by all Members when representing the ISPCP</a:t>
          </a:r>
          <a:endParaRPr lang="en-US" sz="1200" kern="1200" dirty="0"/>
        </a:p>
      </dsp:txBody>
      <dsp:txXfrm>
        <a:off x="4211583" y="2702880"/>
        <a:ext cx="2373685" cy="1080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B2F44-BCBD-11D0-D16A-8593B2A7F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8B48CE-7F87-65D0-FAF3-703B5E8B6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74F7D-53C8-8E83-B53C-C9E3A4AA4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4FDEC-D037-E500-8E7A-374B0C4FE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0ACA8-5AF8-8034-3D4A-1540D507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51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7C7A9-9B2B-50AF-7A80-83F4F804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81615-FF13-BA0B-7879-73371038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D3DD1-8E4D-218C-7ADB-CC75173D7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02E57-3048-EEA8-FD89-DBC6D8AC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0202A-C229-93ED-D164-62352B4E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F091E-77C5-C8A0-3D3A-D2B9718A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A718F-8E50-B369-3F00-3C793E7A8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10D6C-8EC9-0192-C600-AA03EF5F3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566AF-5654-D2B9-4BFC-32233AE4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368D3-9B09-8127-6ED5-B209FE38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9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67EB-EDF8-C5C4-F860-DB65E220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3679D-8741-B525-EA91-5904F48F6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145D8E-7528-7839-4E98-03488119C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328A2-0310-D094-148A-E9A6BE09D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1CE6B-D7FA-8F07-E20E-932E9F71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571B8-0B7A-B8BA-8C93-4354C921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3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19F8-A5EF-D124-31A4-310739158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8E1B0-AF0B-1E22-9B97-69FB22AFB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3948D9-98B2-B10C-924A-C56DE0B4E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436256-B64B-5430-FC5C-870E85E8E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6E9171-ADB9-2F7F-522C-4BC43A9253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F50EA5-8A78-4671-69B7-9FC5FE45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2DB75E-6088-1DE1-1B07-6AF87268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46F8EC-3F3B-ABB4-0D3D-B2262A1F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3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0C3B6-D606-122D-4C66-9CAA28DF9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F7FA0-81A2-3C77-DE51-AC0C0E9E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7BBFB-A6CE-749D-DD82-F28421772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3F3CB-7EB7-84C5-5A38-6E64BC47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8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2D312E-EE16-3FE7-B8D7-9BCD62522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E4F6D-9318-2546-2850-B177C9EA3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6DC05-2592-5C4C-20BF-9F75F03A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0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8191-FADD-98E2-96B9-44E552F2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1A56E-E3AB-5970-AEA0-B904B1BCC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84017-309B-8AE1-D8F0-53D869B7E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52404-A762-EC11-E24E-A2DE47CB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942B5-0E6F-43FE-2030-16D1EB946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38E67-6A64-D3EF-450D-9D94B1C7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6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83DF9-D88E-71C5-6421-9A8882AB2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6E9AED-2AC8-D758-734B-C7F5B1772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8472B-CCCA-6715-0B43-E1D6DB379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A55EB-0F6E-A476-19FA-E562C49BF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FDF16-BC20-692B-A271-3208A1A53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0EA4D-F265-C95A-9308-FDA299BA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4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8CCF-DBF7-394A-8593-135E76446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1AC46-E495-6583-9642-B4BAE8808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7FC44-5034-0EBA-4DE7-8D221735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DDFD9-6719-7DFA-F449-F56D495C5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67CF-40EF-E5FE-9368-ECDB74EB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0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62723-C6D0-59CC-4B06-CBD3B0ED5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65B29-AEBB-6465-8158-224532742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B5547-800B-337D-88D6-CD3002BC2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FDEE7-99B0-1D01-9E0D-A4C86780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24C76-9E1F-E083-5035-39FBC98A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6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DE4BC2-DD94-7486-5DFB-AB137A5B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5DB9C-CB74-5377-BD5A-67E6FD095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36560-2CA3-C37E-B637-723CF540F6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8A625-2FA4-4245-9674-BE074F1B8843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1946A-80F6-D2CE-5E79-95A44718C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EF690-00E5-0879-1757-6BCE71D0D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0D01B-7C28-4D9F-B182-1673A98B1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6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pcp.info/members-of-the-ispcp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spcp.memberclicks.net/assets/docs/PolicyStatements/2026_PolicyStatements/ISPCP%20Input%20for%20the%202026%20ICANN%20Nominating%20Committee%20Cycle.pdf" TargetMode="External"/><Relationship Id="rId3" Type="http://schemas.openxmlformats.org/officeDocument/2006/relationships/hyperlink" Target="https://ispcp.memberclicks.net/assets/docs/PolicyStatements/2026_PolicyStatements/ISPCP%20response%20to%20RoR%20Public%20comment%203.0-31-07-2026.pdf" TargetMode="External"/><Relationship Id="rId7" Type="http://schemas.openxmlformats.org/officeDocument/2006/relationships/hyperlink" Target="https://ispcp.memberclicks.net/assets/docs/PolicyStatements/2026_PolicyStatements/ISPCP%20input%20to%20RoR%20-%20Structural%20review.pdf" TargetMode="External"/><Relationship Id="rId2" Type="http://schemas.openxmlformats.org/officeDocument/2006/relationships/hyperlink" Target="https://ispcp.memberclicks.net/assets/docs/PolicyStatements/2026_PolicyStatements/ISPCP%20-%20Public%20Comment%20input%20-%20TSG%20on%20gTLD%20Integrations%20with%20Alternative%20Naming%20System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spcp.memberclicks.net/assets/docs/PolicyStatements/2026_PolicyStatements/ISPCP_UA_EWG_PublicComment.pdf" TargetMode="External"/><Relationship Id="rId11" Type="http://schemas.openxmlformats.org/officeDocument/2006/relationships/image" Target="../media/image21.jpeg"/><Relationship Id="rId5" Type="http://schemas.openxmlformats.org/officeDocument/2006/relationships/hyperlink" Target="https://ispcp.memberclicks.net/assets/docs/PolicyStatements/2026_PolicyStatements/ISPCP%20Letter%20to%20ICANN%20Board%20-%20Structural%20review.pdf" TargetMode="External"/><Relationship Id="rId10" Type="http://schemas.openxmlformats.org/officeDocument/2006/relationships/hyperlink" Target="https://ispcp.memberclicks.net/policy-statements" TargetMode="External"/><Relationship Id="rId4" Type="http://schemas.openxmlformats.org/officeDocument/2006/relationships/hyperlink" Target="https://ispcp.memberclicks.net/assets/docs/PolicyStatements/2026_PolicyStatements/ISPCP%20Input%20to%20RoR%20CCG-2.pdf" TargetMode="External"/><Relationship Id="rId9" Type="http://schemas.openxmlformats.org/officeDocument/2006/relationships/hyperlink" Target="https://ispcp.memberclicks.net/assets/docs/PolicyStatements/2026_PolicyStatements/ISPCP_DNSAM_PDP1_Input%20Final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gamelaw.allard.ubc.ca/advocate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nursekillam.com/yt/videochallenge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nursekillam.com/yt/videochallenge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nursekillam.com/yt/videochallenge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nursekillam.com/yt/videochallenge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D1801-75CD-29D8-D7E4-9386A35DA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4608" y="1779813"/>
            <a:ext cx="5486921" cy="1297115"/>
          </a:xfrm>
        </p:spPr>
        <p:txBody>
          <a:bodyPr anchor="t">
            <a:normAutofit/>
          </a:bodyPr>
          <a:lstStyle/>
          <a:p>
            <a:r>
              <a:rPr lang="en-US" sz="4000" b="1">
                <a:solidFill>
                  <a:schemeClr val="tx2"/>
                </a:solidFill>
                <a:latin typeface="+mn-lt"/>
              </a:rPr>
              <a:t>Get </a:t>
            </a:r>
            <a:r>
              <a:rPr lang="en-US" sz="4000" b="1" dirty="0">
                <a:solidFill>
                  <a:schemeClr val="tx2"/>
                </a:solidFill>
                <a:latin typeface="+mn-lt"/>
              </a:rPr>
              <a:t>to know ICANN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96FFE-45E3-3F7D-8744-6DDFE095C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9722" y="2721325"/>
            <a:ext cx="5381959" cy="1990726"/>
          </a:xfrm>
        </p:spPr>
        <p:txBody>
          <a:bodyPr anchor="b">
            <a:norm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Internet Service Provider and</a:t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Connectivity Provider Constituency (ISPCP)</a:t>
            </a:r>
          </a:p>
          <a:p>
            <a:r>
              <a:rPr lang="en-US" sz="1800" dirty="0">
                <a:solidFill>
                  <a:schemeClr val="tx2"/>
                </a:solidFill>
              </a:rPr>
              <a:t>www.ispcp.info</a:t>
            </a: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8" name="Group 2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0" name="Freeform: Shape 2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: Shape 2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C724798-CC95-4F58-F6FE-C689E27BC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11" y="1921771"/>
            <a:ext cx="3589833" cy="358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5843068-1C7F-F3F0-2D81-A9B986A70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6" r="47119"/>
          <a:stretch/>
        </p:blipFill>
        <p:spPr bwMode="auto">
          <a:xfrm>
            <a:off x="-123825" y="-159448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Rectangle 5126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451CB2-33D1-698E-A16B-6AD8302D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321176"/>
            <a:ext cx="6619811" cy="13449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ISPCP Basics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385E-89E4-3093-ADEE-65DF910A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5" y="1485901"/>
            <a:ext cx="6943725" cy="4410074"/>
          </a:xfrm>
        </p:spPr>
        <p:txBody>
          <a:bodyPr>
            <a:no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Became a constituency within the GNSO in 1999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Global membership includes: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ISPs or connectivity providers</a:t>
            </a:r>
            <a:br>
              <a:rPr lang="en-US" sz="1800" dirty="0"/>
            </a:br>
            <a:r>
              <a:rPr lang="en-US" sz="1800" dirty="0"/>
              <a:t>that operate an Internet backbone network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ISPs or connectivity providers that provide access to either Internet users or Internet content providers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Related ISP Associations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Over 60 Members – see </a:t>
            </a:r>
            <a:r>
              <a:rPr lang="en-US" sz="1800" dirty="0">
                <a:hlinkClick r:id="rId3"/>
              </a:rPr>
              <a:t>ispcp.info/members</a:t>
            </a:r>
            <a:endParaRPr lang="en-US" sz="1800" dirty="0"/>
          </a:p>
          <a:p>
            <a:pPr marL="0" indent="0">
              <a:lnSpc>
                <a:spcPct val="108000"/>
              </a:lnSpc>
              <a:spcBef>
                <a:spcPts val="0"/>
              </a:spcBef>
              <a:buNone/>
            </a:pPr>
            <a:endParaRPr lang="en-US" sz="1800" b="0" i="0" dirty="0">
              <a:effectLst/>
            </a:endParaRPr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800" dirty="0"/>
              <a:t>Member of the Commercial Stakeholders Group (CSG)</a:t>
            </a:r>
            <a:br>
              <a:rPr lang="en-US" sz="1800" dirty="0"/>
            </a:br>
            <a:r>
              <a:rPr lang="en-US" sz="1800" dirty="0"/>
              <a:t>in the Non-Contracted Parties House (NCPH) of</a:t>
            </a:r>
            <a:br>
              <a:rPr lang="en-US" sz="1800" dirty="0"/>
            </a:br>
            <a:r>
              <a:rPr lang="en-US" sz="1800" dirty="0"/>
              <a:t>ICANN’s Generic Names Supporting Organization (GNSO)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7045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A6EB-4306-7FDA-959F-F6B7C065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ISPCP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815A4-307B-88E0-6C22-D710392CA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921769" cy="3785419"/>
          </a:xfrm>
        </p:spPr>
        <p:txBody>
          <a:bodyPr>
            <a:normAutofit/>
          </a:bodyPr>
          <a:lstStyle/>
          <a:p>
            <a:pPr marR="0" lvl="0" algn="just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Ensure that the views of its members contribute toward fulfilling the aims and goals of ICANN and to the benefit of the ICANN community.</a:t>
            </a:r>
          </a:p>
          <a:p>
            <a:pPr marR="0" lvl="0" algn="just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endParaRPr lang="en-US" sz="2000" u="none" strike="noStrike" dirty="0">
              <a:effectLst/>
              <a:ea typeface="Arial" panose="020B0604020202020204" pitchFamily="34" charset="0"/>
            </a:endParaRPr>
          </a:p>
          <a:p>
            <a:pPr algn="just"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Ensure that policy development within ICANN guarantees and enhances the operational stability and security of the Internet.</a:t>
            </a:r>
          </a:p>
          <a:p>
            <a:pPr marR="0" lvl="0" algn="just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endParaRPr lang="en-US" sz="2000" u="none" strike="noStrike" dirty="0">
              <a:effectLst/>
              <a:ea typeface="Arial" panose="020B0604020202020204" pitchFamily="34" charset="0"/>
            </a:endParaRPr>
          </a:p>
          <a:p>
            <a:pPr marR="0" lvl="0" algn="just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Committed to the effectiveness of the ICANN Multistakeholder Model.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3A50FF8-6A63-EBDB-4156-AD219F338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8" r="29774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6A2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94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hoto of Fiona Asonga">
            <a:extLst>
              <a:ext uri="{FF2B5EF4-FFF2-40B4-BE49-F238E27FC236}">
                <a16:creationId xmlns:a16="http://schemas.microsoft.com/office/drawing/2014/main" id="{CFBDE2F7-1F8F-20E4-30FA-406077449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4"/>
          <a:stretch>
            <a:fillRect/>
          </a:stretch>
        </p:blipFill>
        <p:spPr bwMode="auto">
          <a:xfrm>
            <a:off x="9800829" y="3077360"/>
            <a:ext cx="1143000" cy="171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90C8DC-283C-9DB4-7EBF-3A9D18B0E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432980"/>
            <a:ext cx="3257550" cy="764449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ISPCP Structure</a:t>
            </a:r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id="{C054CD56-4FB4-BFBB-CF59-796B32EE61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6389" y="2569359"/>
            <a:ext cx="4852334" cy="3552308"/>
          </a:xfrm>
          <a:prstGeom prst="rect">
            <a:avLst/>
          </a:prstGeom>
          <a:ln/>
        </p:spPr>
      </p:pic>
      <p:pic>
        <p:nvPicPr>
          <p:cNvPr id="5" name="Picture 8" descr="Thomas Rickert">
            <a:extLst>
              <a:ext uri="{FF2B5EF4-FFF2-40B4-BE49-F238E27FC236}">
                <a16:creationId xmlns:a16="http://schemas.microsoft.com/office/drawing/2014/main" id="{B3339FCE-9B24-FA21-7086-7A0BBBCB0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3077360"/>
            <a:ext cx="1143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Osvaldo Novoa">
            <a:extLst>
              <a:ext uri="{FF2B5EF4-FFF2-40B4-BE49-F238E27FC236}">
                <a16:creationId xmlns:a16="http://schemas.microsoft.com/office/drawing/2014/main" id="{154301F0-A1D4-1FC1-D639-0D86CFA1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665" y="3067835"/>
            <a:ext cx="11430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hilippe Fouquart">
            <a:extLst>
              <a:ext uri="{FF2B5EF4-FFF2-40B4-BE49-F238E27FC236}">
                <a16:creationId xmlns:a16="http://schemas.microsoft.com/office/drawing/2014/main" id="{54A052E8-33C6-5F73-870D-8C02A803F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634513"/>
            <a:ext cx="1143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F1D837-8A25-F61A-0772-4FCAE4441A13}"/>
              </a:ext>
            </a:extLst>
          </p:cNvPr>
          <p:cNvSpPr txBox="1"/>
          <p:nvPr/>
        </p:nvSpPr>
        <p:spPr>
          <a:xfrm>
            <a:off x="6707921" y="5638419"/>
            <a:ext cx="3190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Membership Coordinator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Credentials Committee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DD369B-6CC5-45C2-B471-FDD8663F5DBE}"/>
              </a:ext>
            </a:extLst>
          </p:cNvPr>
          <p:cNvSpPr txBox="1"/>
          <p:nvPr/>
        </p:nvSpPr>
        <p:spPr>
          <a:xfrm>
            <a:off x="5226625" y="2422736"/>
            <a:ext cx="2050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Philippe Fouquart, Chair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EBFB73-A823-C1DC-2227-5BA6E4A47CC7}"/>
              </a:ext>
            </a:extLst>
          </p:cNvPr>
          <p:cNvSpPr txBox="1"/>
          <p:nvPr/>
        </p:nvSpPr>
        <p:spPr>
          <a:xfrm>
            <a:off x="7365348" y="2437639"/>
            <a:ext cx="2050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Lars Steffen, Vice Chair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895DA8-7644-D18A-F49B-15312BE84B0A}"/>
              </a:ext>
            </a:extLst>
          </p:cNvPr>
          <p:cNvSpPr txBox="1"/>
          <p:nvPr/>
        </p:nvSpPr>
        <p:spPr>
          <a:xfrm>
            <a:off x="9504071" y="2437639"/>
            <a:ext cx="2280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Santanu Acharya, Exec Officer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C3759E-7333-F630-4265-675D0D3E16E6}"/>
              </a:ext>
            </a:extLst>
          </p:cNvPr>
          <p:cNvSpPr txBox="1"/>
          <p:nvPr/>
        </p:nvSpPr>
        <p:spPr>
          <a:xfrm>
            <a:off x="4996748" y="4929781"/>
            <a:ext cx="2280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Susan Mohr, GNSO Councilor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F3CC89-C236-D708-F51A-A22B38606090}"/>
              </a:ext>
            </a:extLst>
          </p:cNvPr>
          <p:cNvSpPr txBox="1"/>
          <p:nvPr/>
        </p:nvSpPr>
        <p:spPr>
          <a:xfrm>
            <a:off x="7223278" y="4929781"/>
            <a:ext cx="2280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Osvaldo Novoa, GNSO Councilor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B3CF74-237C-9229-28F9-782A60586C9D}"/>
              </a:ext>
            </a:extLst>
          </p:cNvPr>
          <p:cNvSpPr txBox="1"/>
          <p:nvPr/>
        </p:nvSpPr>
        <p:spPr>
          <a:xfrm>
            <a:off x="9504071" y="4929781"/>
            <a:ext cx="2649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Fiona Asonga, </a:t>
            </a:r>
            <a:r>
              <a:rPr lang="en-US" sz="1200" b="1" dirty="0" err="1"/>
              <a:t>NomCom</a:t>
            </a:r>
            <a:r>
              <a:rPr lang="en-US" sz="1200" b="1" dirty="0"/>
              <a:t> Delegate</a:t>
            </a:r>
          </a:p>
        </p:txBody>
      </p:sp>
      <p:pic>
        <p:nvPicPr>
          <p:cNvPr id="7" name="Picture 6" descr="Susan Mohr">
            <a:extLst>
              <a:ext uri="{FF2B5EF4-FFF2-40B4-BE49-F238E27FC236}">
                <a16:creationId xmlns:a16="http://schemas.microsoft.com/office/drawing/2014/main" id="{908C67EB-066A-5AAE-5665-96F32F585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3077360"/>
            <a:ext cx="1143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2">
            <a:extLst>
              <a:ext uri="{FF2B5EF4-FFF2-40B4-BE49-F238E27FC236}">
                <a16:creationId xmlns:a16="http://schemas.microsoft.com/office/drawing/2014/main" id="{27D4F209-EC49-3F8E-C0D9-832D971E5E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093" r="-5723"/>
          <a:stretch>
            <a:fillRect/>
          </a:stretch>
        </p:blipFill>
        <p:spPr>
          <a:xfrm>
            <a:off x="7600999" y="634513"/>
            <a:ext cx="1266331" cy="17136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BEA2E25-ECDC-5517-14EB-7102A081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829" y="631300"/>
            <a:ext cx="1143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47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20E-3A02-29EC-3825-821DEF62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922971"/>
            <a:ext cx="3290887" cy="2452687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How do Members Participate in the ISPCP?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756AD50D-D78F-2190-BFB7-95AABF187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2" r="4085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7410E-95EA-E7E4-B425-C480339BC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106" y="4086596"/>
            <a:ext cx="7999093" cy="2452687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Follow the mailing list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Join monthly community meetings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Participate in ICANN Policy Development (Council, Working Groups, CCWGs, etc.)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Represent the ISPCP in working groups and other ICANN initiatives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Contribute to Constituency Statements and Drafts and help members support the MSM beyond ICANN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54681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2C27C-C3D5-384C-949D-E99CE217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ISPCP Policy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9F75C-5401-18F5-5898-19341CE93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algn="just">
              <a:lnSpc>
                <a:spcPct val="108000"/>
              </a:lnSpc>
              <a:spcBef>
                <a:spcPts val="0"/>
              </a:spcBef>
            </a:pPr>
            <a:r>
              <a:rPr lang="en-US" sz="2000" spc="-20" dirty="0"/>
              <a:t>The ISPCP guides policy development on issues related to the operational stability of management of the DNS root zone.</a:t>
            </a:r>
          </a:p>
          <a:p>
            <a:pPr algn="just">
              <a:spcBef>
                <a:spcPts val="0"/>
              </a:spcBef>
            </a:pPr>
            <a:endParaRPr lang="en-US" sz="2000" dirty="0"/>
          </a:p>
          <a:p>
            <a:pPr algn="just"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ISPCP members help shape policies that affect ISPs and connectivity providers or cause disruptions in how ISP customers interact with the Internet.</a:t>
            </a:r>
          </a:p>
          <a:p>
            <a:pPr algn="just">
              <a:spcBef>
                <a:spcPts val="0"/>
              </a:spcBef>
            </a:pPr>
            <a:endParaRPr lang="en-US" sz="2000" dirty="0"/>
          </a:p>
          <a:p>
            <a:pPr algn="just">
              <a:spcBef>
                <a:spcPts val="0"/>
              </a:spcBef>
            </a:pPr>
            <a:r>
              <a:rPr lang="en-US" sz="2000" dirty="0"/>
              <a:t>Policy Issues are decided by consensus whenever possible.</a:t>
            </a:r>
          </a:p>
        </p:txBody>
      </p:sp>
      <p:pic>
        <p:nvPicPr>
          <p:cNvPr id="6" name="Picture 5" descr="A line of binary code">
            <a:extLst>
              <a:ext uri="{FF2B5EF4-FFF2-40B4-BE49-F238E27FC236}">
                <a16:creationId xmlns:a16="http://schemas.microsoft.com/office/drawing/2014/main" id="{DF1AAF65-66F5-F8AD-A6C4-77B8A54871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4" r="30051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1" name="Straight Connector 1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10C2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326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A065-8DB6-8811-32E9-572F2308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latin typeface="+mn-lt"/>
              </a:rPr>
              <a:t>ISPCP Policy Development Process</a:t>
            </a:r>
          </a:p>
        </p:txBody>
      </p:sp>
      <p:pic>
        <p:nvPicPr>
          <p:cNvPr id="30" name="Picture 29" descr="Colleagues huddle">
            <a:extLst>
              <a:ext uri="{FF2B5EF4-FFF2-40B4-BE49-F238E27FC236}">
                <a16:creationId xmlns:a16="http://schemas.microsoft.com/office/drawing/2014/main" id="{6A413BAF-3885-0CCF-9BDC-9A08DC2515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8" r="28703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AA0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4D64964-BD0B-5588-7DF0-36E37B9F01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428910"/>
              </p:ext>
            </p:extLst>
          </p:nvPr>
        </p:nvGraphicFramePr>
        <p:xfrm>
          <a:off x="4965431" y="2438400"/>
          <a:ext cx="6586489" cy="3785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475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3D31-E3A3-1819-D2A8-35153ACB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ISPCP 2026 Policy Statements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916C07-5F26-B5F9-F57A-ABCE04AC0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01885"/>
          </a:xfrm>
        </p:spPr>
        <p:txBody>
          <a:bodyPr>
            <a:noAutofit/>
          </a:bodyPr>
          <a:lstStyle/>
          <a:p>
            <a:r>
              <a:rPr lang="en-US" sz="1200" u="sng" dirty="0">
                <a:solidFill>
                  <a:srgbClr val="0070C0"/>
                </a:solidFill>
              </a:rPr>
              <a:t>Comment on the DNS Abuse Mitigation PDP 1 Initial Report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September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Input - TSG on </a:t>
            </a:r>
            <a:r>
              <a:rPr lang="de-DE" sz="1200" u="sng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gTLD</a:t>
            </a:r>
            <a:r>
              <a:rPr lang="de-DE" sz="1200" u="sng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200" u="sng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Integrations</a:t>
            </a:r>
            <a:r>
              <a:rPr lang="de-DE" sz="1200" u="sng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200" u="sng" dirty="0" err="1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with</a:t>
            </a:r>
            <a:r>
              <a:rPr lang="de-DE" sz="1200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Alternative Naming Systems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September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Response to Public Comment - Review of Reviews </a:t>
            </a:r>
            <a:r>
              <a:rPr lang="de-DE" sz="1200" u="sng" dirty="0" err="1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de-DE" sz="12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Report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June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Input on Review of Reviews Cross Community Group (CCG) </a:t>
            </a:r>
            <a:r>
              <a:rPr lang="de-DE" sz="1200" u="sng" dirty="0" err="1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Refined</a:t>
            </a:r>
            <a:r>
              <a:rPr lang="de-DE" sz="1200" u="sng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200" u="sng" dirty="0" err="1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Proposal</a:t>
            </a:r>
            <a:r>
              <a:rPr lang="de-DE" sz="12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Outline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June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Letter to ICANN Board - </a:t>
            </a:r>
            <a:r>
              <a:rPr lang="de-DE" sz="1200" u="sng" dirty="0" err="1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Structural</a:t>
            </a:r>
            <a:r>
              <a:rPr lang="de-DE" sz="1200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Review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April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 Comment on Guidelines for </a:t>
            </a:r>
            <a:r>
              <a:rPr lang="de-DE" sz="1200" u="sng" dirty="0" err="1">
                <a:solidFill>
                  <a:srgbClr val="0563C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Advancing</a:t>
            </a:r>
            <a:r>
              <a:rPr lang="de-DE" sz="1200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Universal Acceptance (UA) Adoption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April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ISPCP Input to </a:t>
            </a:r>
            <a:r>
              <a:rPr lang="de-DE" sz="1200" u="sng" dirty="0" err="1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RoR</a:t>
            </a:r>
            <a:r>
              <a:rPr lang="de-DE" sz="1200" u="sng" dirty="0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de-DE" sz="1200" u="sng" dirty="0" err="1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Structural</a:t>
            </a:r>
            <a:r>
              <a:rPr lang="de-DE" sz="1200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Review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March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ISPCP Input for the 2026 ICANN </a:t>
            </a:r>
            <a:r>
              <a:rPr lang="de-DE" sz="1200" u="sng" dirty="0" err="1">
                <a:solidFill>
                  <a:srgbClr val="0563C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Nominating</a:t>
            </a:r>
            <a:r>
              <a:rPr lang="de-DE" sz="1200" u="sng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Committee Cycle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March 2026</a:t>
            </a:r>
          </a:p>
          <a:p>
            <a:r>
              <a:rPr lang="de-DE" sz="1200" u="sng" dirty="0">
                <a:solidFill>
                  <a:srgbClr val="0563C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ISPCP Early Community Input GNSO DNS Abuse Mitigation </a:t>
            </a:r>
            <a:r>
              <a:rPr lang="de-DE" sz="1200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PDP1</a:t>
            </a:r>
            <a:br>
              <a:rPr lang="de-DE" sz="1200" u="sng" dirty="0">
                <a:solidFill>
                  <a:srgbClr val="0070C0"/>
                </a:solidFill>
              </a:rPr>
            </a:br>
            <a:r>
              <a:rPr lang="de-DE" sz="1200" dirty="0"/>
              <a:t>March 2026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1200" dirty="0"/>
          </a:p>
          <a:p>
            <a:pPr marL="0" indent="0">
              <a:lnSpc>
                <a:spcPct val="108000"/>
              </a:lnSpc>
              <a:spcBef>
                <a:spcPts val="0"/>
              </a:spcBef>
              <a:buNone/>
            </a:pPr>
            <a:r>
              <a:rPr lang="en-US" sz="1200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ISPCP Policy Statements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7" name="Picture 6" descr="Hand with pencil and protractor">
            <a:extLst>
              <a:ext uri="{FF2B5EF4-FFF2-40B4-BE49-F238E27FC236}">
                <a16:creationId xmlns:a16="http://schemas.microsoft.com/office/drawing/2014/main" id="{99BC7DCC-D74D-6700-6D5B-9C16ADD5524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" r="5471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8DB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273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8D393A-440F-BCDE-E442-97D884DE2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622" y="571501"/>
            <a:ext cx="5750178" cy="517070"/>
          </a:xfrm>
        </p:spPr>
        <p:txBody>
          <a:bodyPr anchor="b">
            <a:normAutofit fontScale="90000"/>
          </a:bodyPr>
          <a:lstStyle/>
          <a:p>
            <a:r>
              <a:rPr lang="en-US" sz="3600" b="1" dirty="0">
                <a:latin typeface="+mn-lt"/>
              </a:rPr>
              <a:t>Policy Issues and other Priorities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71B39-BE16-B4C7-D2A6-401FAAAEE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613" y="2023569"/>
            <a:ext cx="6490107" cy="4170530"/>
          </a:xfrm>
        </p:spPr>
        <p:txBody>
          <a:bodyPr anchor="t">
            <a:norm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Main gTLD policy issues 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new gTLD program / Alternative Naming Systems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 err="1"/>
              <a:t>Whois</a:t>
            </a:r>
            <a:r>
              <a:rPr lang="en-US" sz="1600" dirty="0"/>
              <a:t> Registration Data Retrieval System (RDRS/SSAD)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Registration Data Accuracy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DNS Abuse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Cross community initiatives 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Holistic Review / Review of Reviews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Topics of interest and member support 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Technical issues including Internet Fragmentation, DNS resolvers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DNS Capacity building webinar series</a:t>
            </a:r>
          </a:p>
          <a:p>
            <a:pPr lvl="1">
              <a:lnSpc>
                <a:spcPct val="108000"/>
              </a:lnSpc>
              <a:spcBef>
                <a:spcPts val="0"/>
              </a:spcBef>
            </a:pPr>
            <a:r>
              <a:rPr lang="en-US" sz="1600" dirty="0"/>
              <a:t>Hands-on sessions at ICANN81, ICANN82, ICANN85, ICANN86</a:t>
            </a:r>
            <a:endParaRPr lang="en-US" sz="2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F4361DD-905D-52E9-B698-CFA0178E1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5967" y="1359681"/>
            <a:ext cx="4170530" cy="41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25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A9BA-00B3-AAF5-2CDB-9EAF13161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Constituency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6DC07-EDBE-65BC-0C9B-741C5DB1A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Membership Engagement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Global Member Recruitment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dirty="0"/>
              <a:t>ICANN Policy Development – ISP Relevance  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 descr="A person jumping in the air">
            <a:extLst>
              <a:ext uri="{FF2B5EF4-FFF2-40B4-BE49-F238E27FC236}">
                <a16:creationId xmlns:a16="http://schemas.microsoft.com/office/drawing/2014/main" id="{7F567D46-01AB-BEF5-4153-89CE05A162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589" r="3729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9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646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525BF-C78D-430A-536D-DD4C75BAF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C0226-A46A-D4C0-7C6F-46923411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ICANN87 ISPCP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B1559-1D8F-E210-A93C-86DA965B8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780453" cy="3785419"/>
          </a:xfrm>
        </p:spPr>
        <p:txBody>
          <a:bodyPr>
            <a:norm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GNSO: ISPCP Membership Work Session (public)</a:t>
            </a:r>
            <a:br>
              <a:rPr lang="en-US" sz="2000" b="1" dirty="0"/>
            </a:br>
            <a:r>
              <a:rPr lang="en-US" sz="2000" dirty="0"/>
              <a:t>Tuesday, October 20, 2026, 4:30 PM - 5:30 PM GMT+08</a:t>
            </a:r>
            <a:br>
              <a:rPr lang="en-US" sz="2000" dirty="0"/>
            </a:br>
            <a:r>
              <a:rPr lang="en-US" sz="2000" dirty="0"/>
              <a:t>Room: Hibiscus (Committee Breakout 3)</a:t>
            </a: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GNSO: ISPCP </a:t>
            </a:r>
            <a:r>
              <a:rPr lang="en-US" sz="2000" b="1"/>
              <a:t>Outreach Session (public)</a:t>
            </a:r>
            <a:br>
              <a:rPr lang="en-US" sz="2000" b="1" dirty="0"/>
            </a:br>
            <a:r>
              <a:rPr lang="en-US" sz="2000" dirty="0"/>
              <a:t>Wednesday, October 21, 2026, 10:30 AM - 12:00 PM GMT+08</a:t>
            </a:r>
            <a:br>
              <a:rPr lang="en-US" sz="2000" dirty="0"/>
            </a:br>
            <a:r>
              <a:rPr lang="en-US" sz="2000" dirty="0"/>
              <a:t>Room: Frangipani (Committee Breakout 4)</a:t>
            </a: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 descr="A person jumping in the air">
            <a:extLst>
              <a:ext uri="{FF2B5EF4-FFF2-40B4-BE49-F238E27FC236}">
                <a16:creationId xmlns:a16="http://schemas.microsoft.com/office/drawing/2014/main" id="{EFF801FB-FE83-659B-A25A-EBE66F1000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589" r="3729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C1A2A5-452C-A6D9-93DD-C9244691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9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6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6E56B-6A13-C61A-EBFF-8598C9DB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86D55-EB9C-ED87-768F-FF94CA17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Routing Security / MANRS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07AA5-C6AE-40AD-34E4-947E262E2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lnSpc>
                <a:spcPct val="108000"/>
              </a:lnSpc>
              <a:spcBef>
                <a:spcPts val="0"/>
              </a:spcBef>
              <a:buNone/>
            </a:pPr>
            <a:r>
              <a:rPr lang="en-US" sz="2000" b="1" dirty="0"/>
              <a:t>Speakers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Geoff Huston</a:t>
            </a:r>
            <a:r>
              <a:rPr lang="en-US" sz="2000" dirty="0"/>
              <a:t>, Chief Scientist at APNIC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Maarten </a:t>
            </a:r>
            <a:r>
              <a:rPr lang="en-US" sz="2000" b="1" dirty="0" err="1"/>
              <a:t>Aertsen</a:t>
            </a:r>
            <a:r>
              <a:rPr lang="en-US" sz="2000" dirty="0"/>
              <a:t>, Senior Internet Technologist, </a:t>
            </a:r>
            <a:r>
              <a:rPr lang="en-US" sz="2000" dirty="0" err="1"/>
              <a:t>NLnet</a:t>
            </a:r>
            <a:r>
              <a:rPr lang="en-US" sz="2000" dirty="0"/>
              <a:t> Labs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Warren Kumari</a:t>
            </a:r>
            <a:r>
              <a:rPr lang="en-US" sz="2000" dirty="0"/>
              <a:t>, Director of Internet Standards, Google</a:t>
            </a:r>
          </a:p>
        </p:txBody>
      </p:sp>
      <p:pic>
        <p:nvPicPr>
          <p:cNvPr id="5" name="Picture 4" descr="A person jumping in the air">
            <a:extLst>
              <a:ext uri="{FF2B5EF4-FFF2-40B4-BE49-F238E27FC236}">
                <a16:creationId xmlns:a16="http://schemas.microsoft.com/office/drawing/2014/main" id="{332EEBA8-8F81-7C0F-A2E8-976A743A71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589" r="3729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E2AF60-A917-9651-F61F-254447543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9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644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362CE7-EB67-F160-6055-F9F75185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281F-C690-278C-41E4-BFB12B735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Common mistakes in DNS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2EEFC-C376-D5FE-95C0-7B353A03C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805391" cy="3785419"/>
          </a:xfrm>
        </p:spPr>
        <p:txBody>
          <a:bodyPr>
            <a:normAutofit/>
          </a:bodyPr>
          <a:lstStyle/>
          <a:p>
            <a:pPr marL="0" indent="0">
              <a:lnSpc>
                <a:spcPct val="108000"/>
              </a:lnSpc>
              <a:spcBef>
                <a:spcPts val="0"/>
              </a:spcBef>
              <a:buNone/>
            </a:pPr>
            <a:r>
              <a:rPr lang="en-US" sz="2000" b="1" dirty="0"/>
              <a:t>Speakers</a:t>
            </a:r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Peter Thomassen</a:t>
            </a:r>
            <a:r>
              <a:rPr lang="en-US" sz="2000" dirty="0"/>
              <a:t>, Chief Technology Officer, </a:t>
            </a:r>
            <a:r>
              <a:rPr lang="en-US" sz="2000" dirty="0" err="1"/>
              <a:t>deSEC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2000" b="1" dirty="0"/>
              <a:t>Raffaele Sommese</a:t>
            </a:r>
            <a:r>
              <a:rPr lang="en-US" sz="2000" dirty="0"/>
              <a:t>, Assistant Professor, University of Twente</a:t>
            </a:r>
            <a:br>
              <a:rPr lang="en-US" sz="2000" dirty="0"/>
            </a:b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b="1" dirty="0"/>
              <a:t>Gautam </a:t>
            </a:r>
            <a:r>
              <a:rPr lang="en-US" sz="2000" b="1" dirty="0" err="1"/>
              <a:t>Akiwate</a:t>
            </a:r>
            <a:r>
              <a:rPr lang="en-US" sz="2000" dirty="0"/>
              <a:t>, Software Engineer, </a:t>
            </a:r>
            <a:r>
              <a:rPr lang="de-DE" sz="2000" dirty="0"/>
              <a:t>Apple</a:t>
            </a:r>
            <a:endParaRPr lang="en-US" sz="2000" dirty="0"/>
          </a:p>
          <a:p>
            <a:pPr>
              <a:lnSpc>
                <a:spcPct val="108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5" name="Picture 4" descr="A person jumping in the air">
            <a:extLst>
              <a:ext uri="{FF2B5EF4-FFF2-40B4-BE49-F238E27FC236}">
                <a16:creationId xmlns:a16="http://schemas.microsoft.com/office/drawing/2014/main" id="{03FBAE2C-33F6-04A6-EAAD-D6A9313B30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589" r="37292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3591D40-BCE6-C331-6B81-AD4A6CE9A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97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506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7A29F8-F534-A571-438B-EA4C445F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234" y="3354020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pic>
        <p:nvPicPr>
          <p:cNvPr id="7" name="Graphic 5" descr="Smiling Face with No Fill">
            <a:extLst>
              <a:ext uri="{FF2B5EF4-FFF2-40B4-BE49-F238E27FC236}">
                <a16:creationId xmlns:a16="http://schemas.microsoft.com/office/drawing/2014/main" id="{814005DC-3010-7111-B59C-E8AFC671B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6495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7222825-62ea-40f3-96b5-5375c07996e2}" enabled="1" method="Privileged" siteId="{90c7a20a-f34b-40bf-bc48-b9253b6f5d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</Words>
  <Application>Microsoft Macintosh PowerPoint</Application>
  <PresentationFormat>Widescreen</PresentationFormat>
  <Paragraphs>108</Paragraphs>
  <Slides>14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Get to know ICANN </vt:lpstr>
      <vt:lpstr>ISPCP Basics</vt:lpstr>
      <vt:lpstr>ISPCP Mission</vt:lpstr>
      <vt:lpstr>ISPCP Structure</vt:lpstr>
      <vt:lpstr>How do Members Participate in the ISPCP?</vt:lpstr>
      <vt:lpstr>ISPCP Policy Development</vt:lpstr>
      <vt:lpstr>ISPCP Policy Development Process</vt:lpstr>
      <vt:lpstr>ISPCP 2026 Policy Statements</vt:lpstr>
      <vt:lpstr>Policy Issues and other Priorities </vt:lpstr>
      <vt:lpstr>Constituency Challenges</vt:lpstr>
      <vt:lpstr>ICANN87 ISPCP Sessions</vt:lpstr>
      <vt:lpstr>Routing Security / MANRS</vt:lpstr>
      <vt:lpstr>Common mistakes in DNS configuration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ICANN Leadership Program</dc:title>
  <dc:creator>Mohr, Susan</dc:creator>
  <cp:lastModifiedBy>Siranush Vardanyan</cp:lastModifiedBy>
  <cp:revision>7</cp:revision>
  <dcterms:created xsi:type="dcterms:W3CDTF">2023-02-11T15:18:16Z</dcterms:created>
  <dcterms:modified xsi:type="dcterms:W3CDTF">2026-10-17T06:50:20Z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Text">
    <vt:lpwstr>Orange Restricted</vt:lpwstr>
  </property>
  <property fmtid="{D5CDD505-2E9C-101B-9397-08002B2CF9AE}" pid="3" name="MSIP_Label_0549db95-76e0-4a2a-ad0f-ae7279377aec_Enabled">
    <vt:lpwstr>true</vt:lpwstr>
  </property>
  <property fmtid="{D5CDD505-2E9C-101B-9397-08002B2CF9AE}" pid="4" name="MSIP_Label_0549db95-76e0-4a2a-ad0f-ae7279377aec_SetDate">
    <vt:lpwstr>2025-10-25T07:31:38Z</vt:lpwstr>
  </property>
  <property fmtid="{D5CDD505-2E9C-101B-9397-08002B2CF9AE}" pid="5" name="MSIP_Label_0549db95-76e0-4a2a-ad0f-ae7279377aec_Method">
    <vt:lpwstr>Standard</vt:lpwstr>
  </property>
  <property fmtid="{D5CDD505-2E9C-101B-9397-08002B2CF9AE}" pid="6" name="MSIP_Label_0549db95-76e0-4a2a-ad0f-ae7279377aec_Name">
    <vt:lpwstr>Public</vt:lpwstr>
  </property>
  <property fmtid="{D5CDD505-2E9C-101B-9397-08002B2CF9AE}" pid="7" name="MSIP_Label_0549db95-76e0-4a2a-ad0f-ae7279377aec_SiteId">
    <vt:lpwstr>442d55f0-10e0-4a5d-9894-57c58a5de2c0</vt:lpwstr>
  </property>
  <property fmtid="{D5CDD505-2E9C-101B-9397-08002B2CF9AE}" pid="8" name="MSIP_Label_0549db95-76e0-4a2a-ad0f-ae7279377aec_ActionId">
    <vt:lpwstr>e7d70fcb-96b1-4ac9-a31e-cc5585a21c3b</vt:lpwstr>
  </property>
  <property fmtid="{D5CDD505-2E9C-101B-9397-08002B2CF9AE}" pid="9" name="MSIP_Label_0549db95-76e0-4a2a-ad0f-ae7279377aec_ContentBits">
    <vt:lpwstr>0</vt:lpwstr>
  </property>
  <property fmtid="{D5CDD505-2E9C-101B-9397-08002B2CF9AE}" pid="10" name="MSIP_Label_0549db95-76e0-4a2a-ad0f-ae7279377aec_Tag">
    <vt:lpwstr>10, 3, 0, 1</vt:lpwstr>
  </property>
</Properties>
</file>